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 dirty="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8247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94798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33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Zeilinger David</cp:lastModifiedBy>
  <cp:revision>21</cp:revision>
  <dcterms:created xsi:type="dcterms:W3CDTF">2022-06-14T09:08:44Z</dcterms:created>
  <dcterms:modified xsi:type="dcterms:W3CDTF">2022-09-19T12:52:03Z</dcterms:modified>
</cp:coreProperties>
</file>